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3" r:id="rId5"/>
    <p:sldId id="260" r:id="rId6"/>
    <p:sldId id="267" r:id="rId7"/>
    <p:sldId id="261" r:id="rId8"/>
    <p:sldId id="268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02266-CCB8-49FC-AB05-8D215676AF78}" type="datetimeFigureOut">
              <a:rPr lang="en-AU" smtClean="0"/>
              <a:t>15/09/2012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22673-4481-4B07-970B-4E87C072A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20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59D3-5117-47E7-9F33-41F5406BB32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D79F7-8B68-4023-902F-E0E971CB283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D79F7-8B68-4023-902F-E0E971CB283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43361-3EFD-4C40-80F0-EB8F9931959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D79F7-8B68-4023-902F-E0E971CB283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7AD65-BB78-4418-9AC7-D6E7C62563A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D79F7-8B68-4023-902F-E0E971CB283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3CE86-F4D1-4AA4-8640-2A55C6E6587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D79F7-8B68-4023-902F-E0E971CB283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1F703-D19C-4CE0-9BFF-E9CCA9EF2EC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8A0DA-3411-4A77-B239-D20617B084A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9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34604-0DF5-4EB8-B41B-FEB6E7C6DEF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9D063-F26C-4467-8B6B-D1604B66EBE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3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F3990-4514-46EB-8504-FE151A52218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5B412-4BBB-40DE-A0AE-BE33B023CA7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8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7DE8E-1C00-41D6-B3C9-688D49556B8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4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55FC3-F6EB-42EE-87FD-B21B1A3AFB3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0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C61A-6985-4773-B441-2C89AA3BCEB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2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04D26-200B-4931-9CCC-84F23763D86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1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4056E-C051-4C7A-AC54-725B83D6843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2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4F525-5E90-4F86-A7AF-6112F0F7788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4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2B8C9170-6E83-4BA1-A63C-B5D400147AEE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2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2446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750888"/>
            <a:ext cx="5616575" cy="483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16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71600" y="620688"/>
            <a:ext cx="76200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put me back together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and he made me whole.</a:t>
            </a:r>
            <a:endParaRPr lang="en-A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2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169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YIPPEE,YIPPEE,YIPPEE, YIPPEE,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YI YI YO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1447800"/>
            <a:ext cx="76200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Yippee,yippee,yippee,yippee,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 yo! 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Yippee,yippee,yippee,yippee,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 yo! 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Yippee,yippee,yippee,yippee,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 yo!</a:t>
            </a:r>
            <a:endParaRPr lang="en-AU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put me back together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and he made me whole.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5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-228600" y="728663"/>
            <a:ext cx="93726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700" b="1">
                <a:solidFill>
                  <a:srgbClr val="000000"/>
                </a:solidFill>
                <a:cs typeface="Times New Roman" pitchFamily="18" charset="0"/>
              </a:rPr>
              <a:t>                  </a:t>
            </a:r>
            <a:r>
              <a:rPr lang="en-AU" sz="3600" b="1">
                <a:solidFill>
                  <a:srgbClr val="000000"/>
                </a:solidFill>
                <a:cs typeface="Times New Roman" pitchFamily="18" charset="0"/>
              </a:rPr>
              <a:t>     </a:t>
            </a:r>
            <a:r>
              <a:rPr lang="en-AU" sz="700" b="1">
                <a:solidFill>
                  <a:srgbClr val="000000"/>
                </a:solidFill>
                <a:cs typeface="Times New Roman" pitchFamily="18" charset="0"/>
              </a:rPr>
              <a:t>                                               </a:t>
            </a: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When I’m by myself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I fall apart.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I can’t find my soul.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I can’t find my heart.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I don’t know what I’m doing.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don’t know who I am,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but Jesus puts me  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   together again.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AU" sz="2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3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71600" y="620688"/>
            <a:ext cx="76200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put me back together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and he made me whole.</a:t>
            </a:r>
            <a:endParaRPr lang="en-A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0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0" y="728663"/>
            <a:ext cx="7620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700" b="1">
                <a:solidFill>
                  <a:srgbClr val="000000"/>
                </a:solidFill>
                <a:cs typeface="Times New Roman" pitchFamily="18" charset="0"/>
              </a:rPr>
              <a:t>                                 </a:t>
            </a: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When I’m by myself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I lose my way.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My North and South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are all astray.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I don’t know where I’m  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going,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don’t know where I am,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but Jesus brings me  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back again.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AU" sz="2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4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71600" y="620688"/>
            <a:ext cx="76200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put me back together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and he made me whole.</a:t>
            </a:r>
            <a:endParaRPr lang="en-A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2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0" y="454025"/>
            <a:ext cx="7620000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700" b="1">
                <a:solidFill>
                  <a:srgbClr val="000000"/>
                </a:solidFill>
                <a:cs typeface="Times New Roman" pitchFamily="18" charset="0"/>
              </a:rPr>
              <a:t>                                       </a:t>
            </a: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When I’m by myself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I’m stretched apart.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Lots of bad things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try to steal my heart.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I forget how to love,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forget how to give,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but with Jesus in my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heart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I’m ready to live.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AU" sz="2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6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71600" y="620688"/>
            <a:ext cx="76200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 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Yippee,yippee,yippee,yippee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yiyi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yo</a:t>
            </a: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!</a:t>
            </a:r>
            <a:endParaRPr lang="en-AU" sz="1200" b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put me back together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and he made me whole.</a:t>
            </a:r>
            <a:endParaRPr lang="en-A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26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1003300"/>
            <a:ext cx="89154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700" b="1">
                <a:solidFill>
                  <a:srgbClr val="000000"/>
                </a:solidFill>
                <a:cs typeface="Times New Roman" pitchFamily="18" charset="0"/>
              </a:rPr>
              <a:t>              </a:t>
            </a:r>
            <a:r>
              <a:rPr lang="en-AU" sz="3600" b="1">
                <a:solidFill>
                  <a:srgbClr val="000000"/>
                </a:solidFill>
                <a:cs typeface="Times New Roman" pitchFamily="18" charset="0"/>
              </a:rPr>
              <a:t>               </a:t>
            </a: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When I’m by myself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I think I’m cool,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but I’m nothing more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than a silly fool.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I need Jesus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as my guide,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walking with me 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AU" sz="3600" b="1">
                <a:solidFill>
                  <a:srgbClr val="000000"/>
                </a:solidFill>
                <a:latin typeface="Arial" charset="0"/>
                <a:cs typeface="Arial" charset="0"/>
              </a:rPr>
              <a:t>                by my side.</a:t>
            </a:r>
            <a:endParaRPr lang="en-AU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AU" sz="2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275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On-screen Show (4:3)</PresentationFormat>
  <Paragraphs>92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3</cp:revision>
  <dcterms:created xsi:type="dcterms:W3CDTF">2012-03-21T11:26:46Z</dcterms:created>
  <dcterms:modified xsi:type="dcterms:W3CDTF">2012-09-15T14:14:48Z</dcterms:modified>
</cp:coreProperties>
</file>